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</p:sldIdLst>
  <p:sldSz cx="18288000" cy="10287000"/>
  <p:notesSz cx="6858000" cy="9144000"/>
  <p:embeddedFontLst>
    <p:embeddedFont>
      <p:font typeface="Open Sans" charset="1" panose="020B0606030504020204"/>
      <p:regular r:id="rId6"/>
    </p:embeddedFont>
    <p:embeddedFont>
      <p:font typeface="Open Sans Bold" charset="1" panose="020B0806030504020204"/>
      <p:regular r:id="rId7"/>
    </p:embeddedFont>
    <p:embeddedFont>
      <p:font typeface="Open Sans Italics" charset="1" panose="020B0606030504020204"/>
      <p:regular r:id="rId8"/>
    </p:embeddedFont>
    <p:embeddedFont>
      <p:font typeface="Open Sans Bold Italics" charset="1" panose="020B080603050402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rchivo Black" charset="1" panose="020B0A03020202020B04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1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82305" y="1028700"/>
            <a:ext cx="6174688" cy="8088582"/>
            <a:chOff x="0" y="0"/>
            <a:chExt cx="4846320" cy="6348476"/>
          </a:xfrm>
        </p:grpSpPr>
        <p:sp>
          <p:nvSpPr>
            <p:cNvPr name="Freeform 3" id="3"/>
            <p:cNvSpPr/>
            <p:nvPr/>
          </p:nvSpPr>
          <p:spPr>
            <a:xfrm>
              <a:off x="4826" y="4826"/>
              <a:ext cx="4836668" cy="6338824"/>
            </a:xfrm>
            <a:custGeom>
              <a:avLst/>
              <a:gdLst/>
              <a:ahLst/>
              <a:cxnLst/>
              <a:rect r="r" b="b" t="t" l="l"/>
              <a:pathLst>
                <a:path h="6338824" w="4836668">
                  <a:moveTo>
                    <a:pt x="3744214" y="2598801"/>
                  </a:moveTo>
                  <a:lnTo>
                    <a:pt x="3744214" y="1096645"/>
                  </a:lnTo>
                  <a:lnTo>
                    <a:pt x="2647569" y="0"/>
                  </a:lnTo>
                  <a:lnTo>
                    <a:pt x="1096645" y="0"/>
                  </a:lnTo>
                  <a:lnTo>
                    <a:pt x="0" y="1096645"/>
                  </a:lnTo>
                  <a:lnTo>
                    <a:pt x="0" y="2647569"/>
                  </a:lnTo>
                  <a:lnTo>
                    <a:pt x="1092454" y="3740023"/>
                  </a:lnTo>
                  <a:lnTo>
                    <a:pt x="1092454" y="5242179"/>
                  </a:lnTo>
                  <a:lnTo>
                    <a:pt x="2189099" y="6338824"/>
                  </a:lnTo>
                  <a:lnTo>
                    <a:pt x="3740023" y="6338824"/>
                  </a:lnTo>
                  <a:lnTo>
                    <a:pt x="4836668" y="5242179"/>
                  </a:lnTo>
                  <a:lnTo>
                    <a:pt x="4836668" y="3691255"/>
                  </a:lnTo>
                  <a:close/>
                </a:path>
              </a:pathLst>
            </a:custGeom>
            <a:blipFill>
              <a:blip r:embed="rId2"/>
              <a:stretch>
                <a:fillRect l="-3368" r="-13046" t="-11460" b="-21863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4846193" cy="6348476"/>
            </a:xfrm>
            <a:custGeom>
              <a:avLst/>
              <a:gdLst/>
              <a:ahLst/>
              <a:cxnLst/>
              <a:rect r="r" b="b" t="t" l="l"/>
              <a:pathLst>
                <a:path h="6348476" w="4846193">
                  <a:moveTo>
                    <a:pt x="3746881" y="6348476"/>
                  </a:moveTo>
                  <a:lnTo>
                    <a:pt x="2191893" y="6348476"/>
                  </a:lnTo>
                  <a:lnTo>
                    <a:pt x="1092454" y="5248910"/>
                  </a:lnTo>
                  <a:lnTo>
                    <a:pt x="1092454" y="3746881"/>
                  </a:lnTo>
                  <a:lnTo>
                    <a:pt x="0" y="2654427"/>
                  </a:lnTo>
                  <a:lnTo>
                    <a:pt x="0" y="1099439"/>
                  </a:lnTo>
                  <a:lnTo>
                    <a:pt x="1099439" y="0"/>
                  </a:lnTo>
                  <a:lnTo>
                    <a:pt x="2654300" y="0"/>
                  </a:lnTo>
                  <a:lnTo>
                    <a:pt x="3753739" y="1099439"/>
                  </a:lnTo>
                  <a:lnTo>
                    <a:pt x="3753739" y="2601595"/>
                  </a:lnTo>
                  <a:lnTo>
                    <a:pt x="4846193" y="3694049"/>
                  </a:lnTo>
                  <a:lnTo>
                    <a:pt x="4846193" y="5248910"/>
                  </a:lnTo>
                  <a:lnTo>
                    <a:pt x="3746881" y="6348476"/>
                  </a:lnTo>
                  <a:close/>
                  <a:moveTo>
                    <a:pt x="2195957" y="6338824"/>
                  </a:moveTo>
                  <a:lnTo>
                    <a:pt x="3742944" y="6338824"/>
                  </a:lnTo>
                  <a:lnTo>
                    <a:pt x="4836795" y="5244973"/>
                  </a:lnTo>
                  <a:lnTo>
                    <a:pt x="4836795" y="3697986"/>
                  </a:lnTo>
                  <a:lnTo>
                    <a:pt x="3744341" y="2605532"/>
                  </a:lnTo>
                  <a:lnTo>
                    <a:pt x="3744341" y="1103503"/>
                  </a:lnTo>
                  <a:lnTo>
                    <a:pt x="2650363" y="9525"/>
                  </a:lnTo>
                  <a:lnTo>
                    <a:pt x="1103503" y="9525"/>
                  </a:lnTo>
                  <a:lnTo>
                    <a:pt x="9525" y="1103503"/>
                  </a:lnTo>
                  <a:lnTo>
                    <a:pt x="9525" y="2650490"/>
                  </a:lnTo>
                  <a:lnTo>
                    <a:pt x="1101979" y="3742944"/>
                  </a:lnTo>
                  <a:lnTo>
                    <a:pt x="1101979" y="5245100"/>
                  </a:lnTo>
                  <a:lnTo>
                    <a:pt x="2195957" y="6338824"/>
                  </a:lnTo>
                  <a:close/>
                </a:path>
              </a:pathLst>
            </a:custGeom>
            <a:solidFill>
              <a:srgbClr val="91919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3142442" y="5002482"/>
            <a:ext cx="13236188" cy="3584576"/>
            <a:chOff x="0" y="0"/>
            <a:chExt cx="3486074" cy="94408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486074" cy="944086"/>
            </a:xfrm>
            <a:custGeom>
              <a:avLst/>
              <a:gdLst/>
              <a:ahLst/>
              <a:cxnLst/>
              <a:rect r="r" b="b" t="t" l="l"/>
              <a:pathLst>
                <a:path h="944086" w="3486074">
                  <a:moveTo>
                    <a:pt x="0" y="0"/>
                  </a:moveTo>
                  <a:lnTo>
                    <a:pt x="3486074" y="0"/>
                  </a:lnTo>
                  <a:lnTo>
                    <a:pt x="3486074" y="944086"/>
                  </a:lnTo>
                  <a:lnTo>
                    <a:pt x="0" y="944086"/>
                  </a:lnTo>
                  <a:close/>
                </a:path>
              </a:pathLst>
            </a:custGeom>
            <a:solidFill>
              <a:srgbClr val="2A25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72299" y="5002482"/>
            <a:ext cx="3584576" cy="358457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00656" y="-2696999"/>
            <a:ext cx="4832334" cy="48323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43010" y="559248"/>
            <a:ext cx="4832334" cy="483233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32121" y="8362128"/>
            <a:ext cx="4832334" cy="483233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27833" y="-2696999"/>
            <a:ext cx="4832334" cy="483233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84444" y="-939197"/>
            <a:ext cx="2416167" cy="241616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42462" y="1263665"/>
            <a:ext cx="1106635" cy="110663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09471" y="8786916"/>
            <a:ext cx="2729953" cy="272995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78630" y="-2303865"/>
            <a:ext cx="4439199" cy="443919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8258" t="0" r="11109" b="0"/>
          <a:stretch>
            <a:fillRect/>
          </a:stretch>
        </p:blipFill>
        <p:spPr>
          <a:xfrm flipH="false" flipV="false" rot="5400000">
            <a:off x="3744287" y="9436865"/>
            <a:ext cx="1364977" cy="14735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40969" y="5019930"/>
            <a:ext cx="9065046" cy="2132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359"/>
              </a:lnSpc>
            </a:pPr>
            <a:r>
              <a:rPr lang="en-US" sz="12399" spc="247">
                <a:solidFill>
                  <a:srgbClr val="FF7700"/>
                </a:solidFill>
                <a:latin typeface="Archivo Black"/>
              </a:rPr>
              <a:t>ANALISIS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0969" y="6454092"/>
            <a:ext cx="9065046" cy="2132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359"/>
              </a:lnSpc>
            </a:pPr>
            <a:r>
              <a:rPr lang="en-US" sz="12399" spc="247">
                <a:solidFill>
                  <a:srgbClr val="FF7700"/>
                </a:solidFill>
                <a:latin typeface="Archivo Black"/>
              </a:rPr>
              <a:t>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954" y="8711517"/>
            <a:ext cx="292072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48">
                <a:solidFill>
                  <a:srgbClr val="FFFFFF"/>
                </a:solidFill>
                <a:latin typeface="Archivo Black"/>
              </a:rPr>
              <a:t>KELOMPOK 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954" y="9199393"/>
            <a:ext cx="42550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Archivo Black"/>
              </a:rPr>
              <a:t>AGUNG VISHKAR NUGRAHA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954" y="9501018"/>
            <a:ext cx="42550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Archivo Black"/>
              </a:rPr>
              <a:t>BINTANG ANGGRA NOVARIO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954" y="9802643"/>
            <a:ext cx="339669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Archivo Black"/>
              </a:rPr>
              <a:t>DENDI ERIA SENDRA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56952" y="9199393"/>
            <a:ext cx="906504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Archivo Black"/>
              </a:rPr>
              <a:t>NASHRA LIZANI HASMI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56952" y="9501018"/>
            <a:ext cx="906504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Archivo Black"/>
              </a:rPr>
              <a:t>NELFI WULANDARI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1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6495387"/>
            <a:ext cx="7583227" cy="75832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57120" y="-2147991"/>
            <a:ext cx="3714621" cy="37146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57120" y="9258300"/>
            <a:ext cx="3714621" cy="3714621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-2147991"/>
            <a:ext cx="7583227" cy="758322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90085" y="0"/>
                  </a:moveTo>
                  <a:lnTo>
                    <a:pt x="1859915" y="0"/>
                  </a:lnTo>
                  <a:lnTo>
                    <a:pt x="0" y="1859915"/>
                  </a:lnTo>
                  <a:lnTo>
                    <a:pt x="0" y="4490085"/>
                  </a:lnTo>
                  <a:lnTo>
                    <a:pt x="1859915" y="6350000"/>
                  </a:lnTo>
                  <a:lnTo>
                    <a:pt x="4490085" y="6350000"/>
                  </a:lnTo>
                  <a:lnTo>
                    <a:pt x="6350000" y="4490085"/>
                  </a:lnTo>
                  <a:lnTo>
                    <a:pt x="6350000" y="1859915"/>
                  </a:lnTo>
                  <a:close/>
                </a:path>
              </a:pathLst>
            </a:custGeom>
            <a:blipFill>
              <a:blip r:embed="rId6"/>
              <a:stretch>
                <a:fillRect l="-30162" r="-19931" t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194206" y="3774972"/>
            <a:ext cx="4439199" cy="44391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56978" y="-1771957"/>
            <a:ext cx="2962554" cy="296255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03315" y="3987436"/>
            <a:ext cx="9431808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E04D01"/>
                </a:solidFill>
                <a:latin typeface="Archivo Black"/>
              </a:rPr>
              <a:t>APAKAH INDOMIE MERUPAKAN PRODUK MIE INSTANT YANG PALING DI MINATI DI INDONESIA?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1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49168" y="-48425"/>
            <a:ext cx="3250420" cy="32504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01610" y="-1144595"/>
            <a:ext cx="1625210" cy="16252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24734" y="8485448"/>
            <a:ext cx="1801552" cy="18015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54395" y="773487"/>
            <a:ext cx="1625210" cy="16252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6818" y="7633090"/>
            <a:ext cx="1144122" cy="114412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79605" y="-1370356"/>
            <a:ext cx="2643862" cy="264386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01610" y="9258300"/>
            <a:ext cx="2643862" cy="264386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052092" y="453846"/>
            <a:ext cx="10827038" cy="937930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02968" y="3400742"/>
            <a:ext cx="5441146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E04D01"/>
                </a:solidFill>
                <a:latin typeface="Archivo Black"/>
              </a:rPr>
              <a:t>DATA PEMINAT INDOMIE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1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2373585"/>
            <a:ext cx="5242763" cy="52427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16537" y="2373585"/>
            <a:ext cx="5242763" cy="524276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22618" y="4618979"/>
            <a:ext cx="5242763" cy="52427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62913" y="8464846"/>
            <a:ext cx="7583227" cy="758322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5294" y="-4457090"/>
            <a:ext cx="5649575" cy="56495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13131" y="-4457090"/>
            <a:ext cx="5649575" cy="564957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82537" y="8464846"/>
            <a:ext cx="7583227" cy="758322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19919" y="2586310"/>
            <a:ext cx="1032192" cy="128440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65532" y="4860474"/>
            <a:ext cx="1154132" cy="108448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09934" y="2586310"/>
            <a:ext cx="1255968" cy="125596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233889" y="1182960"/>
            <a:ext cx="9817418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E04D01"/>
                </a:solidFill>
                <a:latin typeface="Archivo Black"/>
              </a:rPr>
              <a:t> 3 KATEGORI MENURUT RESPONDEN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8349" y="4350525"/>
            <a:ext cx="498346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1ECF0"/>
                </a:solidFill>
                <a:latin typeface="Open Sans"/>
              </a:rPr>
              <a:t>Responden memilih mengonsumsi mi instan yang rasanya lebih enak dibandingkan merek lain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73999" y="4416812"/>
            <a:ext cx="483606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1ECF0"/>
                </a:solidFill>
                <a:latin typeface="Open Sans"/>
              </a:rPr>
              <a:t> responden yang mengonsumsi produk mi instan karena banyak promo pembeliannya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22618" y="6666659"/>
            <a:ext cx="536360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1ECF0"/>
                </a:solidFill>
                <a:latin typeface="Open Sans"/>
              </a:rPr>
              <a:t>mudah ditemui di pusat perbelanjaan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9155" y="3794512"/>
            <a:ext cx="356802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7700"/>
                </a:solidFill>
                <a:latin typeface="Open Sans Bold"/>
              </a:rPr>
              <a:t>75,3%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53909" y="3794512"/>
            <a:ext cx="356802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7700"/>
                </a:solidFill>
                <a:latin typeface="Open Sans Bold"/>
              </a:rPr>
              <a:t>14,4%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20412" y="5868760"/>
            <a:ext cx="356802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7700"/>
                </a:solidFill>
                <a:latin typeface="Open Sans Bold"/>
              </a:rPr>
              <a:t>65,7%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1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2373585"/>
            <a:ext cx="5242763" cy="52427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16537" y="2373585"/>
            <a:ext cx="5242763" cy="524276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22618" y="4618979"/>
            <a:ext cx="5242763" cy="52427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62913" y="8464846"/>
            <a:ext cx="7583227" cy="758322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5294" y="-4457090"/>
            <a:ext cx="5649575" cy="56495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13131" y="-4457090"/>
            <a:ext cx="5649575" cy="564957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82537" y="8464846"/>
            <a:ext cx="7583227" cy="758322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10381" y="2814958"/>
            <a:ext cx="2679402" cy="95230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17154" y="2604922"/>
            <a:ext cx="1241529" cy="126579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94014" y="4994966"/>
            <a:ext cx="2299972" cy="85726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149140" y="1192485"/>
            <a:ext cx="641941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E04D01"/>
                </a:solidFill>
                <a:latin typeface="Archivo Black"/>
              </a:rPr>
              <a:t>DAERAH RESPONDEN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1362" y="4592410"/>
            <a:ext cx="53636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1ECF0"/>
                </a:solidFill>
                <a:latin typeface="Open Sans"/>
              </a:rPr>
              <a:t>Pulau Jawa, selain jakarta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56115" y="4592410"/>
            <a:ext cx="53636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1ECF0"/>
                </a:solidFill>
                <a:latin typeface="Open Sans"/>
              </a:rPr>
              <a:t>Sumatera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22618" y="6666659"/>
            <a:ext cx="53636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1ECF0"/>
                </a:solidFill>
                <a:latin typeface="Open Sans"/>
              </a:rPr>
              <a:t>Jakarta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9155" y="3794512"/>
            <a:ext cx="356802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7700"/>
                </a:solidFill>
                <a:latin typeface="Open Sans Bold"/>
              </a:rPr>
              <a:t>63,4%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53909" y="3794512"/>
            <a:ext cx="356802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7700"/>
                </a:solidFill>
                <a:latin typeface="Open Sans Bold"/>
              </a:rPr>
              <a:t>10,9%)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20412" y="5868760"/>
            <a:ext cx="356802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7700"/>
                </a:solidFill>
                <a:latin typeface="Open Sans Bold"/>
              </a:rPr>
              <a:t>14,4%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1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9514" y="1129406"/>
            <a:ext cx="23827028" cy="3086100"/>
            <a:chOff x="0" y="0"/>
            <a:chExt cx="6275431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275431" cy="812800"/>
            </a:xfrm>
            <a:custGeom>
              <a:avLst/>
              <a:gdLst/>
              <a:ahLst/>
              <a:cxnLst/>
              <a:rect r="r" b="b" t="t" l="l"/>
              <a:pathLst>
                <a:path h="812800" w="6275431">
                  <a:moveTo>
                    <a:pt x="0" y="0"/>
                  </a:moveTo>
                  <a:lnTo>
                    <a:pt x="6275431" y="0"/>
                  </a:lnTo>
                  <a:lnTo>
                    <a:pt x="627543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A25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451722" y="786579"/>
            <a:ext cx="11062431" cy="3771754"/>
            <a:chOff x="0" y="0"/>
            <a:chExt cx="8007350" cy="273011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007350" cy="2730119"/>
            </a:xfrm>
            <a:custGeom>
              <a:avLst/>
              <a:gdLst/>
              <a:ahLst/>
              <a:cxnLst/>
              <a:rect r="r" b="b" t="t" l="l"/>
              <a:pathLst>
                <a:path h="2730119" w="8007350">
                  <a:moveTo>
                    <a:pt x="8007350" y="0"/>
                  </a:moveTo>
                  <a:lnTo>
                    <a:pt x="8007350" y="2730119"/>
                  </a:lnTo>
                  <a:lnTo>
                    <a:pt x="0" y="2730119"/>
                  </a:lnTo>
                  <a:lnTo>
                    <a:pt x="1220216" y="0"/>
                  </a:lnTo>
                  <a:lnTo>
                    <a:pt x="8007350" y="0"/>
                  </a:lnTo>
                  <a:close/>
                </a:path>
              </a:pathLst>
            </a:custGeom>
            <a:blipFill>
              <a:blip r:embed="rId2"/>
              <a:stretch>
                <a:fillRect l="0" r="0" t="-47704" b="-47704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6145" y="5319406"/>
            <a:ext cx="862902" cy="8629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6145" y="6839590"/>
            <a:ext cx="862902" cy="86290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6145" y="8359775"/>
            <a:ext cx="862902" cy="86290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2186681"/>
            <a:ext cx="642302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E04D01"/>
                </a:solidFill>
                <a:latin typeface="Archivo Black"/>
              </a:rPr>
              <a:t>KESIMPULAN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66164" y="5455233"/>
            <a:ext cx="70286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04D01"/>
                </a:solidFill>
                <a:latin typeface="Open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66164" y="6975417"/>
            <a:ext cx="70286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04D01"/>
                </a:solidFill>
                <a:latin typeface="Open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66164" y="8505476"/>
            <a:ext cx="70286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04D01"/>
                </a:solidFill>
                <a:latin typeface="Open Sans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43671" y="5098574"/>
            <a:ext cx="1076486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1ECF0"/>
                </a:solidFill>
                <a:latin typeface="Open Sans"/>
              </a:rPr>
              <a:t>DARI DATA-DATA YG DIDAPAT MEMBUKTIKAN INDOMIE MERUPAKAN PRODUK MIE INSTAN YG PALING DIMINATI DI INDONESIA DIBANDING MERK LAIN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43671" y="6817016"/>
            <a:ext cx="851505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1ECF0"/>
                </a:solidFill>
                <a:latin typeface="Open Sans"/>
              </a:rPr>
              <a:t>PERBANDINGAN PERSENTASE YANG DIDAPAT INDOMIE JAUH DENGAN MERK MIE INSTAN YANG LAIN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43671" y="8337201"/>
            <a:ext cx="815818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1ECF0"/>
                </a:solidFill>
                <a:latin typeface="Open Sans"/>
              </a:rPr>
              <a:t>INDOMIE LEBIH DIMINATI DIBANDING MERK LAIN KARENA KENIKMATANNYA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1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21197" y="3248025"/>
            <a:ext cx="9845605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79"/>
              </a:lnSpc>
            </a:pPr>
            <a:r>
              <a:rPr lang="en-US" sz="12399" spc="247">
                <a:solidFill>
                  <a:srgbClr val="E04D01"/>
                </a:solidFill>
                <a:latin typeface="Archivo Black"/>
              </a:rPr>
              <a:t>THANK</a:t>
            </a:r>
          </a:p>
          <a:p>
            <a:pPr algn="ctr">
              <a:lnSpc>
                <a:spcPts val="14879"/>
              </a:lnSpc>
            </a:pPr>
            <a:r>
              <a:rPr lang="en-US" sz="12399" spc="247">
                <a:solidFill>
                  <a:srgbClr val="E04D01"/>
                </a:solidFill>
                <a:latin typeface="Archivo Black"/>
              </a:rPr>
              <a:t>YOU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75037" y="-10683644"/>
            <a:ext cx="12737925" cy="127379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75037" y="8229600"/>
            <a:ext cx="12737925" cy="127379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362029" y="1351887"/>
            <a:ext cx="7583227" cy="758322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66803" y="1351887"/>
            <a:ext cx="7583227" cy="75832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DAFdsqhb97g</dc:identifier>
  <dcterms:modified xsi:type="dcterms:W3CDTF">2011-08-01T06:04:30Z</dcterms:modified>
  <cp:revision>1</cp:revision>
  <dc:title>ANALISIS</dc:title>
</cp:coreProperties>
</file>